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038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756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504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68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788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281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738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861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141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881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58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575A-6D58-4011-A7D9-6036E1992BDE}" type="datetimeFigureOut">
              <a:rPr lang="en-IE" smtClean="0"/>
              <a:t>22/04/2020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CB48-F6A5-4D0C-B16D-D6732007809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934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2594519" y="2086519"/>
            <a:ext cx="81915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5750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6175" indent="-228600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54163" indent="-228600">
              <a:spcBef>
                <a:spcPct val="20000"/>
              </a:spcBef>
              <a:buClr>
                <a:srgbClr val="00B05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30438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7638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4838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02038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9238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t">
              <a:spcBef>
                <a:spcPct val="0"/>
              </a:spcBef>
              <a:spcAft>
                <a:spcPct val="25000"/>
              </a:spcAft>
              <a:buClrTx/>
              <a:buFontTx/>
              <a:buNone/>
            </a:pPr>
            <a:r>
              <a:rPr lang="en-AU" altLang="en-US" sz="3600" b="1" dirty="0">
                <a:solidFill>
                  <a:schemeClr val="tx2"/>
                </a:solidFill>
              </a:rPr>
              <a:t>TOGAF 9 - Core Diagrams</a:t>
            </a:r>
            <a:br>
              <a:rPr lang="en-AU" altLang="en-US" sz="3600" b="1" dirty="0">
                <a:solidFill>
                  <a:schemeClr val="tx2"/>
                </a:solidFill>
              </a:rPr>
            </a:br>
            <a:r>
              <a:rPr lang="en-AU" altLang="en-US" sz="2800" b="1" dirty="0">
                <a:solidFill>
                  <a:schemeClr val="tx2"/>
                </a:solidFill>
              </a:rPr>
              <a:t>Business Services and Information Diagram</a:t>
            </a:r>
            <a:br>
              <a:rPr lang="en-AU" altLang="en-US" sz="2800" b="1" dirty="0">
                <a:solidFill>
                  <a:schemeClr val="tx2"/>
                </a:solidFill>
              </a:rPr>
            </a:br>
            <a:r>
              <a:rPr lang="en-AU" altLang="en-US" sz="2000" b="1" i="1" dirty="0">
                <a:solidFill>
                  <a:schemeClr val="tx2"/>
                </a:solidFill>
              </a:rPr>
              <a:t>Phase B – Business Architecture</a:t>
            </a:r>
          </a:p>
        </p:txBody>
      </p:sp>
    </p:spTree>
    <p:extLst>
      <p:ext uri="{BB962C8B-B14F-4D97-AF65-F5344CB8AC3E}">
        <p14:creationId xmlns:p14="http://schemas.microsoft.com/office/powerpoint/2010/main" val="420142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>
            <a:normAutofit/>
          </a:bodyPr>
          <a:lstStyle/>
          <a:p>
            <a:pPr algn="ctr" fontAlgn="t">
              <a:spcAft>
                <a:spcPct val="25000"/>
              </a:spcAft>
            </a:pPr>
            <a:r>
              <a:rPr lang="en-AU" altLang="en-US" sz="3200" dirty="0"/>
              <a:t>Business Services and Information Diagram</a:t>
            </a:r>
            <a:br>
              <a:rPr lang="en-AU" altLang="en-US" sz="3200" dirty="0"/>
            </a:br>
            <a:endParaRPr lang="en-AU" altLang="en-US" sz="3200" b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731" y="1319349"/>
            <a:ext cx="9379132" cy="5368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1679" y="2172863"/>
            <a:ext cx="531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Service Design Process with citizens Engagement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695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IE" sz="3200" b="1" dirty="0" smtClean="0"/>
              <a:t>Example: E-parking Services in Ireland</a:t>
            </a:r>
            <a:endParaRPr lang="en-IE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198" y="1825625"/>
          <a:ext cx="10515602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4775">
                  <a:extLst>
                    <a:ext uri="{9D8B030D-6E8A-4147-A177-3AD203B41FA5}">
                      <a16:colId xmlns:a16="http://schemas.microsoft.com/office/drawing/2014/main" val="1744029948"/>
                    </a:ext>
                  </a:extLst>
                </a:gridCol>
                <a:gridCol w="6830827">
                  <a:extLst>
                    <a:ext uri="{9D8B030D-6E8A-4147-A177-3AD203B41FA5}">
                      <a16:colId xmlns:a16="http://schemas.microsoft.com/office/drawing/2014/main" val="3033260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Service Provider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E" b="1" dirty="0" err="1" smtClean="0"/>
                        <a:t>ParkMagic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415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Users 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Citizens of the city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277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City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Cork, Limerick,</a:t>
                      </a:r>
                      <a:r>
                        <a:rPr lang="en-IE" b="1" baseline="0" dirty="0" smtClean="0"/>
                        <a:t> Mayo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77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Service Name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E-parking service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41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Feedback Platform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Apps</a:t>
                      </a:r>
                      <a:r>
                        <a:rPr lang="en-IE" b="1" baseline="0" dirty="0" smtClean="0"/>
                        <a:t> for Android and Apple users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523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App Names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Limerick e-parking, Cork Park By Phone, Mayo E-Parking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46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Form of Feedback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Online Review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60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IE" b="1" dirty="0" smtClean="0"/>
                        <a:t>Classification</a:t>
                      </a:r>
                      <a:r>
                        <a:rPr lang="en-IE" b="1" baseline="0" dirty="0" smtClean="0"/>
                        <a:t> of the Reviews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q"/>
                      </a:pPr>
                      <a:r>
                        <a:rPr lang="en-IE" b="1" dirty="0" smtClean="0"/>
                        <a:t>Functional for instance</a:t>
                      </a:r>
                      <a:r>
                        <a:rPr lang="en-IE" b="1" baseline="0" dirty="0" smtClean="0"/>
                        <a:t> issues with the registration process</a:t>
                      </a:r>
                      <a:r>
                        <a:rPr lang="en-US" b="1" dirty="0" smtClean="0"/>
                        <a:t>, App not</a:t>
                      </a:r>
                      <a:r>
                        <a:rPr lang="en-US" b="1" baseline="0" dirty="0" smtClean="0"/>
                        <a:t> responding properly.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q"/>
                      </a:pPr>
                      <a:r>
                        <a:rPr lang="en-US" b="1" baseline="0" dirty="0" smtClean="0"/>
                        <a:t>Non-functional for instance additional €1.00 service charge on each top-up.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546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9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PowerPoint Presentation</vt:lpstr>
      <vt:lpstr>Business Services and Information Diagram </vt:lpstr>
      <vt:lpstr>Example: E-parking Services in Ireland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Priyanka Singh</dc:creator>
  <cp:lastModifiedBy>Priyanka Singh</cp:lastModifiedBy>
  <cp:revision>3</cp:revision>
  <dcterms:created xsi:type="dcterms:W3CDTF">2020-04-22T15:41:03Z</dcterms:created>
  <dcterms:modified xsi:type="dcterms:W3CDTF">2020-04-22T16:57:07Z</dcterms:modified>
</cp:coreProperties>
</file>